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9926638" cy="66627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222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31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31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4B9058-70DB-40FD-B798-6C810B36280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328445"/>
            <a:ext cx="4301543" cy="333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798" y="6328445"/>
            <a:ext cx="4301543" cy="333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87139-8F1B-46B7-9690-B54DDA29E41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60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7359A-70FD-4533-A237-31139864171B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25900" y="500063"/>
            <a:ext cx="1874838" cy="2498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188" y="3165475"/>
            <a:ext cx="7942262" cy="2997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327775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2925" y="6327775"/>
            <a:ext cx="4302125" cy="333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537F6-F0DB-439E-AD92-D5A69E047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849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537F6-F0DB-439E-AD92-D5A69E0474B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52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07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95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381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4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28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72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029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8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76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5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02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36085-62CF-4303-8D71-0BF580FE404F}" type="datetimeFigureOut">
              <a:rPr lang="fr-FR" smtClean="0"/>
              <a:t>12/05/2015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A4F36-C0F1-4F92-B197-A34AA53A9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477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apathismons@hotmail.fr" TargetMode="External"/><Relationship Id="rId4" Type="http://schemas.openxmlformats.org/officeDocument/2006/relationships/hyperlink" Target="http://www.amapathismons.fr/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622" y="2915816"/>
            <a:ext cx="657073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L</a:t>
            </a:r>
            <a:r>
              <a:rPr lang="fr-FR" dirty="0" smtClean="0"/>
              <a:t>’AMAP d’Athis-Mons s’est engagée en 2014 avec une agricultrice de l’Ile de France, en association avec « les Champs des possibles ». </a:t>
            </a:r>
          </a:p>
          <a:p>
            <a:pPr algn="just"/>
            <a:r>
              <a:rPr lang="fr-FR" dirty="0" smtClean="0"/>
              <a:t>Devant le succès de ce partenariat, une nouvelle saison de distributions avec ce partenaire de qualité a démarré en janvier. </a:t>
            </a:r>
            <a:r>
              <a:rPr lang="fr-FR" u="sng" dirty="0"/>
              <a:t>N</a:t>
            </a:r>
            <a:r>
              <a:rPr lang="fr-FR" u="sng" dirty="0" smtClean="0"/>
              <a:t>ous recrutons de nouveaux adhérents suite à l’augmentation récente de production de notre partenaire.</a:t>
            </a:r>
          </a:p>
          <a:p>
            <a:pPr algn="just"/>
            <a:endParaRPr lang="fr-FR" u="sng" dirty="0"/>
          </a:p>
          <a:p>
            <a:pPr algn="just"/>
            <a:r>
              <a:rPr lang="fr-FR" dirty="0" smtClean="0"/>
              <a:t>Qu’est-ce qu’une </a:t>
            </a:r>
            <a:r>
              <a:rPr lang="fr-FR" b="1" dirty="0" smtClean="0"/>
              <a:t>AMAP</a:t>
            </a:r>
            <a:r>
              <a:rPr lang="fr-FR" dirty="0" smtClean="0"/>
              <a:t>* ?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des distributions hebdomadaires  conviviales de </a:t>
            </a:r>
            <a:r>
              <a:rPr lang="fr-FR" b="1" dirty="0" smtClean="0"/>
              <a:t>légumes Bio </a:t>
            </a:r>
            <a:r>
              <a:rPr lang="fr-FR" dirty="0" smtClean="0"/>
              <a:t>et bien d’autres produits de qualité (œufs, farine, poulets et autres viandes, fruits, miel, ….)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une relation de </a:t>
            </a:r>
            <a:r>
              <a:rPr lang="fr-FR" b="1" dirty="0" smtClean="0"/>
              <a:t>proximité </a:t>
            </a:r>
            <a:r>
              <a:rPr lang="fr-FR" dirty="0" smtClean="0"/>
              <a:t>avec des </a:t>
            </a:r>
            <a:r>
              <a:rPr lang="fr-FR" b="1" dirty="0" smtClean="0"/>
              <a:t>agriculteurs</a:t>
            </a:r>
            <a:endParaRPr lang="fr-FR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Des </a:t>
            </a:r>
            <a:r>
              <a:rPr lang="fr-FR" b="1" dirty="0" smtClean="0"/>
              <a:t>événements festifs </a:t>
            </a:r>
            <a:r>
              <a:rPr lang="fr-FR" dirty="0" smtClean="0"/>
              <a:t>dans l’année entre </a:t>
            </a:r>
            <a:r>
              <a:rPr lang="fr-FR" dirty="0" err="1" smtClean="0"/>
              <a:t>AMAPiens</a:t>
            </a:r>
            <a:endParaRPr lang="fr-FR" dirty="0" smtClean="0"/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Pour vous donner plus d’</a:t>
            </a:r>
            <a:r>
              <a:rPr lang="fr-FR" b="1" dirty="0" smtClean="0"/>
              <a:t>informations</a:t>
            </a:r>
            <a:r>
              <a:rPr lang="fr-FR" dirty="0" smtClean="0"/>
              <a:t>, venez aux distributions chaque jeudi de 19h à 20h </a:t>
            </a:r>
            <a:r>
              <a:rPr lang="fr-FR" b="1" dirty="0" smtClean="0"/>
              <a:t>Où? : 87 ave Jean Jaurès (face à l’école Calmette)</a:t>
            </a:r>
          </a:p>
          <a:p>
            <a:pPr algn="just"/>
            <a:r>
              <a:rPr lang="fr-FR" b="1" dirty="0" smtClean="0"/>
              <a:t>Nous contacter: </a:t>
            </a:r>
            <a:r>
              <a:rPr lang="fr-FR" dirty="0" smtClean="0">
                <a:hlinkClick r:id="rId3"/>
              </a:rPr>
              <a:t>amapathismons@hotmail.fr</a:t>
            </a:r>
            <a:endParaRPr lang="fr-FR" dirty="0" smtClean="0"/>
          </a:p>
          <a:p>
            <a:pPr algn="just"/>
            <a:r>
              <a:rPr lang="fr-FR" b="1" dirty="0" smtClean="0"/>
              <a:t>No</a:t>
            </a:r>
            <a:r>
              <a:rPr lang="fr-FR" b="1" dirty="0"/>
              <a:t>tre site: </a:t>
            </a:r>
            <a:r>
              <a:rPr lang="fr-FR" b="1" dirty="0">
                <a:hlinkClick r:id="rId4"/>
              </a:rPr>
              <a:t>http://www.amapathismons.fr</a:t>
            </a:r>
            <a:r>
              <a:rPr lang="fr-FR" b="1" dirty="0" smtClean="0">
                <a:hlinkClick r:id="rId4"/>
              </a:rPr>
              <a:t>/</a:t>
            </a:r>
            <a:endParaRPr lang="fr-FR" b="1" dirty="0" smtClean="0"/>
          </a:p>
          <a:p>
            <a:pPr algn="just"/>
            <a:r>
              <a:rPr lang="fr-FR" b="1" dirty="0" smtClean="0"/>
              <a:t>Portable: 06 30 27 50 74</a:t>
            </a:r>
            <a:endParaRPr lang="fr-FR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134634" y="8604448"/>
            <a:ext cx="557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* </a:t>
            </a:r>
            <a:r>
              <a:rPr lang="fr-FR" sz="1200" i="1" dirty="0" smtClean="0"/>
              <a:t>Association pour le Maintien d’une Agriculture </a:t>
            </a:r>
            <a:r>
              <a:rPr lang="fr-FR" sz="1200" i="1" dirty="0"/>
              <a:t>Paysanne: http://www.amap-idf.org/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75245"/>
              </p:ext>
            </p:extLst>
          </p:nvPr>
        </p:nvGraphicFramePr>
        <p:xfrm>
          <a:off x="80628" y="166516"/>
          <a:ext cx="6444716" cy="1252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44716"/>
              </a:tblGrid>
              <a:tr h="1252051">
                <a:tc>
                  <a:txBody>
                    <a:bodyPr/>
                    <a:lstStyle/>
                    <a:p>
                      <a:pPr marL="13335" marR="188595" algn="ctr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fr-FR" sz="2100" b="1" spc="5" dirty="0">
                          <a:effectLst/>
                          <a:latin typeface="Kristen ITC" panose="03050502040202030202" pitchFamily="66" charset="0"/>
                        </a:rPr>
                        <a:t>A</a:t>
                      </a:r>
                      <a:r>
                        <a:rPr lang="fr-FR" sz="2100" b="1" spc="-5" dirty="0">
                          <a:effectLst/>
                          <a:latin typeface="Kristen ITC" panose="03050502040202030202" pitchFamily="66" charset="0"/>
                        </a:rPr>
                        <a:t>MA</a:t>
                      </a:r>
                      <a:r>
                        <a:rPr lang="fr-FR" sz="2100" b="1" dirty="0">
                          <a:effectLst/>
                          <a:latin typeface="Kristen ITC" panose="03050502040202030202" pitchFamily="66" charset="0"/>
                        </a:rPr>
                        <a:t>P</a:t>
                      </a:r>
                      <a:r>
                        <a:rPr lang="fr-FR" sz="2100" b="1" spc="-50" dirty="0">
                          <a:effectLst/>
                          <a:latin typeface="Kristen ITC" panose="03050502040202030202" pitchFamily="66" charset="0"/>
                        </a:rPr>
                        <a:t> </a:t>
                      </a:r>
                      <a:r>
                        <a:rPr lang="fr-FR" sz="2100" b="1" spc="5" dirty="0" err="1">
                          <a:effectLst/>
                          <a:latin typeface="Kristen ITC" panose="03050502040202030202" pitchFamily="66" charset="0"/>
                        </a:rPr>
                        <a:t>FestiVal</a:t>
                      </a:r>
                      <a:r>
                        <a:rPr lang="fr-FR" sz="2100" b="1" spc="5" dirty="0">
                          <a:effectLst/>
                          <a:latin typeface="Kristen ITC" panose="03050502040202030202" pitchFamily="66" charset="0"/>
                        </a:rPr>
                        <a:t> des légumes</a:t>
                      </a:r>
                      <a:endParaRPr lang="fr-FR" sz="1400" b="1" dirty="0">
                        <a:effectLst/>
                        <a:latin typeface="Kristen ITC" panose="03050502040202030202" pitchFamily="66" charset="0"/>
                      </a:endParaRPr>
                    </a:p>
                    <a:p>
                      <a:pPr>
                        <a:lnSpc>
                          <a:spcPts val="850"/>
                        </a:lnSpc>
                        <a:spcAft>
                          <a:spcPts val="0"/>
                        </a:spcAft>
                      </a:pPr>
                      <a:r>
                        <a:rPr lang="fr-FR" sz="21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</a:endParaRPr>
                    </a:p>
                    <a:p>
                      <a:pPr marL="634365" marR="61976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100" dirty="0" smtClean="0"/>
                        <a:t>Rejoignez l’AMAP d’Athis-Mons. </a:t>
                      </a:r>
                    </a:p>
                    <a:p>
                      <a:pPr marL="634365" marR="6197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100" spc="5" dirty="0" smtClean="0">
                          <a:effectLst/>
                        </a:rPr>
                        <a:t>Saison 2015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619672"/>
            <a:ext cx="6616760" cy="948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335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42</Words>
  <Application>Microsoft Macintosh PowerPoint</Application>
  <PresentationFormat>Présentation à l'écran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sanofi-aventis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Debussche, Laurent R&amp;D/FR</dc:creator>
  <cp:lastModifiedBy>Laurent Debussche</cp:lastModifiedBy>
  <cp:revision>25</cp:revision>
  <cp:lastPrinted>2014-06-27T16:51:21Z</cp:lastPrinted>
  <dcterms:created xsi:type="dcterms:W3CDTF">2014-02-02T21:50:26Z</dcterms:created>
  <dcterms:modified xsi:type="dcterms:W3CDTF">2015-05-12T21:52:30Z</dcterms:modified>
</cp:coreProperties>
</file>